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sldIdLst>
    <p:sldId id="256" r:id="rId3"/>
    <p:sldId id="257" r:id="rId4"/>
    <p:sldId id="285" r:id="rId5"/>
    <p:sldId id="286" r:id="rId6"/>
    <p:sldId id="280" r:id="rId7"/>
    <p:sldId id="281" r:id="rId8"/>
    <p:sldId id="282" r:id="rId9"/>
    <p:sldId id="284" r:id="rId10"/>
    <p:sldId id="283" r:id="rId11"/>
    <p:sldId id="277" r:id="rId12"/>
    <p:sldId id="278" r:id="rId13"/>
    <p:sldId id="279" r:id="rId14"/>
    <p:sldId id="268" r:id="rId15"/>
    <p:sldId id="269" r:id="rId16"/>
    <p:sldId id="270" r:id="rId17"/>
    <p:sldId id="271" r:id="rId18"/>
    <p:sldId id="272" r:id="rId19"/>
    <p:sldId id="273" r:id="rId20"/>
    <p:sldId id="274" r:id="rId21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197685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1/25/2019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5354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3008313" cy="87153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43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076325"/>
            <a:ext cx="3008313" cy="35179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1/25/2019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8249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900"/>
            <a:ext cx="5486400" cy="6032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1/25/2019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4409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1/25/2019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8716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78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1/25/2019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0912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144000" cy="884466"/>
          </a:xfrm>
          <a:prstGeom prst="rect">
            <a:avLst/>
          </a:prstGeom>
        </p:spPr>
        <p:txBody>
          <a:bodyPr anchor="ctr"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 Click to edit title</a:t>
            </a:r>
            <a:endParaRPr lang="ko-KR" alt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95536" y="1131590"/>
            <a:ext cx="8496944" cy="4606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405880" y="1808261"/>
            <a:ext cx="8496944" cy="2995737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469437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19672" y="0"/>
            <a:ext cx="7524328" cy="884466"/>
          </a:xfrm>
          <a:prstGeom prst="rect">
            <a:avLst/>
          </a:prstGeom>
        </p:spPr>
        <p:txBody>
          <a:bodyPr anchor="ctr"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 Click to edit title</a:t>
            </a:r>
            <a:endParaRPr lang="ko-KR" alt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979712" y="987574"/>
            <a:ext cx="6912768" cy="4606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1990056" y="1664245"/>
            <a:ext cx="6912768" cy="2995737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228082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8613"/>
            <a:ext cx="7772400" cy="11017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1/25/2019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9595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1/25/2019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1330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5"/>
            <a:ext cx="7772400" cy="10223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79638"/>
            <a:ext cx="7772400" cy="112553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1/25/2019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4311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1/25/2019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8029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0938"/>
            <a:ext cx="4040188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950"/>
            <a:ext cx="4040188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150938"/>
            <a:ext cx="4041775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631950"/>
            <a:ext cx="4041775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1/25/2019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7940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1/25/2019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5109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523917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</p:sldLayoutIdLst>
  <p:txStyles>
    <p:titleStyle>
      <a:lvl1pPr algn="ctr" defTabSz="914400" rtl="0" eaLnBrk="1" latinLnBrk="1" hangingPunct="1">
        <a:spcBef>
          <a:spcPct val="0"/>
        </a:spcBef>
        <a:buNone/>
        <a:defRPr sz="3600" b="1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937D59-5EDB-4C39-B697-625748F703B6}" type="datetimeFigureOut">
              <a:rPr lang="en-US" smtClean="0"/>
              <a:t>1/25/2019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31DC1F-5561-484E-AB46-68C682854F6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2399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"/>
          <p:cNvSpPr/>
          <p:nvPr/>
        </p:nvSpPr>
        <p:spPr>
          <a:xfrm>
            <a:off x="3717770" y="-17755"/>
            <a:ext cx="5426230" cy="5161256"/>
          </a:xfrm>
          <a:custGeom>
            <a:avLst/>
            <a:gdLst>
              <a:gd name="connsiteX0" fmla="*/ 0 w 4716016"/>
              <a:gd name="connsiteY0" fmla="*/ 0 h 6858000"/>
              <a:gd name="connsiteX1" fmla="*/ 4716016 w 4716016"/>
              <a:gd name="connsiteY1" fmla="*/ 0 h 6858000"/>
              <a:gd name="connsiteX2" fmla="*/ 4716016 w 4716016"/>
              <a:gd name="connsiteY2" fmla="*/ 6858000 h 6858000"/>
              <a:gd name="connsiteX3" fmla="*/ 0 w 4716016"/>
              <a:gd name="connsiteY3" fmla="*/ 6858000 h 6858000"/>
              <a:gd name="connsiteX4" fmla="*/ 0 w 4716016"/>
              <a:gd name="connsiteY4" fmla="*/ 0 h 6858000"/>
              <a:gd name="connsiteX0" fmla="*/ 1997475 w 4716016"/>
              <a:gd name="connsiteY0" fmla="*/ 0 h 6875755"/>
              <a:gd name="connsiteX1" fmla="*/ 4716016 w 4716016"/>
              <a:gd name="connsiteY1" fmla="*/ 17755 h 6875755"/>
              <a:gd name="connsiteX2" fmla="*/ 4716016 w 4716016"/>
              <a:gd name="connsiteY2" fmla="*/ 6875755 h 6875755"/>
              <a:gd name="connsiteX3" fmla="*/ 0 w 4716016"/>
              <a:gd name="connsiteY3" fmla="*/ 6875755 h 6875755"/>
              <a:gd name="connsiteX4" fmla="*/ 1997475 w 4716016"/>
              <a:gd name="connsiteY4" fmla="*/ 0 h 6875755"/>
              <a:gd name="connsiteX0" fmla="*/ 2707689 w 5426230"/>
              <a:gd name="connsiteY0" fmla="*/ 0 h 6875755"/>
              <a:gd name="connsiteX1" fmla="*/ 5426230 w 5426230"/>
              <a:gd name="connsiteY1" fmla="*/ 17755 h 6875755"/>
              <a:gd name="connsiteX2" fmla="*/ 5426230 w 5426230"/>
              <a:gd name="connsiteY2" fmla="*/ 6875755 h 6875755"/>
              <a:gd name="connsiteX3" fmla="*/ 0 w 5426230"/>
              <a:gd name="connsiteY3" fmla="*/ 6875755 h 6875755"/>
              <a:gd name="connsiteX4" fmla="*/ 2707689 w 5426230"/>
              <a:gd name="connsiteY4" fmla="*/ 0 h 68757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26230" h="6875755">
                <a:moveTo>
                  <a:pt x="2707689" y="0"/>
                </a:moveTo>
                <a:lnTo>
                  <a:pt x="5426230" y="17755"/>
                </a:lnTo>
                <a:lnTo>
                  <a:pt x="5426230" y="6875755"/>
                </a:lnTo>
                <a:lnTo>
                  <a:pt x="0" y="6875755"/>
                </a:lnTo>
                <a:lnTo>
                  <a:pt x="2707689" y="0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32000"/>
                </a:schemeClr>
              </a:gs>
              <a:gs pos="100000">
                <a:schemeClr val="bg1">
                  <a:alpha val="7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3856854" y="3870798"/>
            <a:ext cx="5148062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00000"/>
              </a:lnSpc>
              <a:spcBef>
                <a:spcPts val="300"/>
              </a:spcBef>
            </a:pPr>
            <a:r>
              <a:rPr lang="pt-PT" sz="1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Instituto Politécnico de Beja – ESTIG</a:t>
            </a:r>
          </a:p>
          <a:p>
            <a:pPr algn="r">
              <a:lnSpc>
                <a:spcPct val="100000"/>
              </a:lnSpc>
              <a:spcBef>
                <a:spcPts val="300"/>
              </a:spcBef>
            </a:pPr>
            <a:r>
              <a:rPr lang="pt-PT" sz="1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Curso Técnico Superior de Dispositivos Móveis e Aplicações Web </a:t>
            </a:r>
          </a:p>
          <a:p>
            <a:pPr algn="r">
              <a:lnSpc>
                <a:spcPct val="100000"/>
              </a:lnSpc>
              <a:spcBef>
                <a:spcPts val="300"/>
              </a:spcBef>
            </a:pPr>
            <a:r>
              <a:rPr lang="pt-PT" sz="1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Projeto Integrado</a:t>
            </a:r>
          </a:p>
        </p:txBody>
      </p:sp>
      <p:sp>
        <p:nvSpPr>
          <p:cNvPr id="5" name="TextBox 1"/>
          <p:cNvSpPr txBox="1">
            <a:spLocks noChangeArrowheads="1"/>
          </p:cNvSpPr>
          <p:nvPr/>
        </p:nvSpPr>
        <p:spPr bwMode="auto">
          <a:xfrm>
            <a:off x="4211960" y="3182537"/>
            <a:ext cx="4860032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GYM COMMUNITY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6DE64D1E-C5E6-480F-95E3-DE6FD3B787C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0374" y="46643"/>
            <a:ext cx="1191618" cy="1191618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A1C20C44-7265-491E-A13D-0BBB584FEF1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1900" y="176257"/>
            <a:ext cx="1553983" cy="932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478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7692C5-B1F7-4C65-B932-7A2AE3FF4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sz="2800" dirty="0"/>
              <a:t>Iniciar Sessão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2DD87FEA-B552-4AC3-A891-07DEFDE116E8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1990056" y="1664245"/>
            <a:ext cx="4166120" cy="2995737"/>
          </a:xfrm>
        </p:spPr>
        <p:txBody>
          <a:bodyPr/>
          <a:lstStyle/>
          <a:p>
            <a:endParaRPr lang="pt-PT" dirty="0"/>
          </a:p>
        </p:txBody>
      </p:sp>
      <p:pic>
        <p:nvPicPr>
          <p:cNvPr id="5" name="Marcador de Posição de Conteúdo 5">
            <a:extLst>
              <a:ext uri="{FF2B5EF4-FFF2-40B4-BE49-F238E27FC236}">
                <a16:creationId xmlns:a16="http://schemas.microsoft.com/office/drawing/2014/main" id="{5EB29BC5-B041-4592-A763-F788A65210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6" t="6107" r="3226" b="2761"/>
          <a:stretch/>
        </p:blipFill>
        <p:spPr>
          <a:xfrm>
            <a:off x="4193704" y="1131590"/>
            <a:ext cx="2376264" cy="3769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12324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494BDA-0EE4-455A-9B75-5F5D0D269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sz="2800" dirty="0"/>
              <a:t>Registo</a:t>
            </a:r>
          </a:p>
        </p:txBody>
      </p:sp>
      <p:pic>
        <p:nvPicPr>
          <p:cNvPr id="6" name="Marcador de Posição de Conteúdo 5">
            <a:extLst>
              <a:ext uri="{FF2B5EF4-FFF2-40B4-BE49-F238E27FC236}">
                <a16:creationId xmlns:a16="http://schemas.microsoft.com/office/drawing/2014/main" id="{2D11B1FF-90D4-4074-84C2-789B905095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5" t="4607" r="3125" b="2567"/>
          <a:stretch/>
        </p:blipFill>
        <p:spPr>
          <a:xfrm>
            <a:off x="4193704" y="987574"/>
            <a:ext cx="2376264" cy="38812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E8956AE6-5F70-4C4F-856D-E19609E3A77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1990056" y="1664245"/>
            <a:ext cx="4094112" cy="2995737"/>
          </a:xfrm>
        </p:spPr>
        <p:txBody>
          <a:bodyPr/>
          <a:lstStyle/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6730452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4FD3D8-C1AA-4A5B-9656-3661782952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sz="2800" dirty="0"/>
              <a:t>Menu Inicial 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5DA3B05C-445B-4CA5-A07E-EAAF4088A2E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8" t="1000" r="3358" b="1000"/>
          <a:stretch/>
        </p:blipFill>
        <p:spPr>
          <a:xfrm>
            <a:off x="5724128" y="1059582"/>
            <a:ext cx="2180814" cy="38164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257D61D6-707C-415D-BC93-1BB67F5B14B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7" r="4204" b="1944"/>
          <a:stretch/>
        </p:blipFill>
        <p:spPr>
          <a:xfrm>
            <a:off x="2771800" y="1059582"/>
            <a:ext cx="2304256" cy="38368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546029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D07A64-A0AD-43D3-B0F6-8631F7FC0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sz="2800" dirty="0"/>
              <a:t>Sugestão de Aulas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B5D9E769-2720-44A7-80C2-DCB1BC5EC039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1990056" y="1664245"/>
            <a:ext cx="4166120" cy="2995737"/>
          </a:xfrm>
        </p:spPr>
        <p:txBody>
          <a:bodyPr/>
          <a:lstStyle/>
          <a:p>
            <a:endParaRPr lang="pt-PT" dirty="0"/>
          </a:p>
        </p:txBody>
      </p:sp>
      <p:pic>
        <p:nvPicPr>
          <p:cNvPr id="5" name="Marcador de Posição de Conteúdo 9">
            <a:extLst>
              <a:ext uri="{FF2B5EF4-FFF2-40B4-BE49-F238E27FC236}">
                <a16:creationId xmlns:a16="http://schemas.microsoft.com/office/drawing/2014/main" id="{A56BAAD7-7DB8-4E69-AB80-FBA3B320765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0" r="3031" b="3031"/>
          <a:stretch/>
        </p:blipFill>
        <p:spPr>
          <a:xfrm>
            <a:off x="4260765" y="1131590"/>
            <a:ext cx="2242142" cy="36724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477210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FC06989-BE68-440F-AC4F-9E73C1F4D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sz="2800" dirty="0"/>
              <a:t>Todas as Aulas</a:t>
            </a:r>
          </a:p>
        </p:txBody>
      </p:sp>
      <p:pic>
        <p:nvPicPr>
          <p:cNvPr id="6" name="Marcador de Posição de Conteúdo 5">
            <a:extLst>
              <a:ext uri="{FF2B5EF4-FFF2-40B4-BE49-F238E27FC236}">
                <a16:creationId xmlns:a16="http://schemas.microsoft.com/office/drawing/2014/main" id="{4CA939B8-817E-4950-AA45-321346F7D8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6" r="3433" b="2066"/>
          <a:stretch/>
        </p:blipFill>
        <p:spPr>
          <a:xfrm>
            <a:off x="4229708" y="1059582"/>
            <a:ext cx="2304256" cy="37657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4B62A481-E76C-4848-8AE3-CB7C012F5182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1990056" y="1664245"/>
            <a:ext cx="4166120" cy="2995737"/>
          </a:xfrm>
        </p:spPr>
        <p:txBody>
          <a:bodyPr/>
          <a:lstStyle/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3646227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554D13-64BE-4A03-8226-F9D33C4FE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sz="2800" dirty="0"/>
              <a:t>Minhas Aulas</a:t>
            </a:r>
          </a:p>
        </p:txBody>
      </p:sp>
      <p:pic>
        <p:nvPicPr>
          <p:cNvPr id="6" name="Marcador de Posição de Conteúdo 5">
            <a:extLst>
              <a:ext uri="{FF2B5EF4-FFF2-40B4-BE49-F238E27FC236}">
                <a16:creationId xmlns:a16="http://schemas.microsoft.com/office/drawing/2014/main" id="{EC44E03E-11DC-4C1E-BA54-53176BC230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5" t="-385" r="3125" b="2251"/>
          <a:stretch/>
        </p:blipFill>
        <p:spPr>
          <a:xfrm>
            <a:off x="4229708" y="987574"/>
            <a:ext cx="2304256" cy="38555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EBD1E1AA-4E24-40AB-ADD0-865A9B7F738D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1990056" y="1664245"/>
            <a:ext cx="4094112" cy="2995737"/>
          </a:xfrm>
        </p:spPr>
        <p:txBody>
          <a:bodyPr/>
          <a:lstStyle/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831922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66D948-0201-4835-90E8-EF9C5BF2F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sz="2800" dirty="0"/>
              <a:t>Detalhes de Aula</a:t>
            </a:r>
          </a:p>
        </p:txBody>
      </p:sp>
      <p:pic>
        <p:nvPicPr>
          <p:cNvPr id="6" name="Marcador de Posição de Conteúdo 5">
            <a:extLst>
              <a:ext uri="{FF2B5EF4-FFF2-40B4-BE49-F238E27FC236}">
                <a16:creationId xmlns:a16="http://schemas.microsoft.com/office/drawing/2014/main" id="{EA78CE15-26C2-4FF2-BD1E-9F5BF83F30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35" b="1838"/>
          <a:stretch/>
        </p:blipFill>
        <p:spPr>
          <a:xfrm>
            <a:off x="4139698" y="884466"/>
            <a:ext cx="2484276" cy="40195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A5585DEA-A5D9-4001-9B0D-E8EF2131F6B0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1990056" y="1664245"/>
            <a:ext cx="4166120" cy="2995737"/>
          </a:xfrm>
        </p:spPr>
        <p:txBody>
          <a:bodyPr/>
          <a:lstStyle/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5438073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1C4789-DB9F-4C11-A9F1-31736C050F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sz="2800" dirty="0"/>
              <a:t>Filtrar por dia </a:t>
            </a:r>
          </a:p>
        </p:txBody>
      </p:sp>
      <p:pic>
        <p:nvPicPr>
          <p:cNvPr id="6" name="Marcador de Posição de Conteúdo 5">
            <a:extLst>
              <a:ext uri="{FF2B5EF4-FFF2-40B4-BE49-F238E27FC236}">
                <a16:creationId xmlns:a16="http://schemas.microsoft.com/office/drawing/2014/main" id="{0CFEE429-C144-4E3C-ADE4-D2F23C6610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1" t="1" r="2941" b="2138"/>
          <a:stretch/>
        </p:blipFill>
        <p:spPr>
          <a:xfrm>
            <a:off x="4229708" y="987574"/>
            <a:ext cx="2304256" cy="38164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A452F45B-A445-42C7-AB1F-115555CB1D0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1990056" y="1664245"/>
            <a:ext cx="4310136" cy="2995737"/>
          </a:xfrm>
        </p:spPr>
        <p:txBody>
          <a:bodyPr/>
          <a:lstStyle/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1118341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AA8E92-BBF4-4E41-9AB6-5EF6A40A7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sz="2800" dirty="0" err="1"/>
              <a:t>Feed</a:t>
            </a:r>
            <a:r>
              <a:rPr lang="pt-PT" dirty="0"/>
              <a:t> </a:t>
            </a:r>
          </a:p>
        </p:txBody>
      </p:sp>
      <p:pic>
        <p:nvPicPr>
          <p:cNvPr id="8" name="Marcador de Posição de Conteúdo 7">
            <a:extLst>
              <a:ext uri="{FF2B5EF4-FFF2-40B4-BE49-F238E27FC236}">
                <a16:creationId xmlns:a16="http://schemas.microsoft.com/office/drawing/2014/main" id="{1BB76837-C74E-4F43-A39B-4F5F230BF6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7" r="3486" b="1755"/>
          <a:stretch/>
        </p:blipFill>
        <p:spPr>
          <a:xfrm>
            <a:off x="4157699" y="843558"/>
            <a:ext cx="2448273" cy="40324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4CABD1E2-BE79-4708-98AC-1FC68B503574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1990055" y="1664245"/>
            <a:ext cx="3950097" cy="2995737"/>
          </a:xfrm>
        </p:spPr>
        <p:txBody>
          <a:bodyPr/>
          <a:lstStyle/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9110284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455C6E-36AE-4457-A426-49E9B0955E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9672" y="0"/>
            <a:ext cx="7524328" cy="884466"/>
          </a:xfrm>
        </p:spPr>
        <p:txBody>
          <a:bodyPr/>
          <a:lstStyle/>
          <a:p>
            <a:pPr algn="ctr"/>
            <a:r>
              <a:rPr lang="pt-PT" sz="2800" dirty="0" err="1"/>
              <a:t>Feed</a:t>
            </a:r>
            <a:endParaRPr lang="pt-PT" sz="2800" dirty="0"/>
          </a:p>
        </p:txBody>
      </p:sp>
      <p:pic>
        <p:nvPicPr>
          <p:cNvPr id="6" name="Marcador de Posição de Conteúdo 5">
            <a:extLst>
              <a:ext uri="{FF2B5EF4-FFF2-40B4-BE49-F238E27FC236}">
                <a16:creationId xmlns:a16="http://schemas.microsoft.com/office/drawing/2014/main" id="{019F8581-EB8F-401F-9ACA-8C4CCB81BC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5" r="3125"/>
          <a:stretch/>
        </p:blipFill>
        <p:spPr>
          <a:xfrm>
            <a:off x="4212959" y="884466"/>
            <a:ext cx="2337754" cy="39604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73917192-AC6A-4A6C-A676-302E75BB8987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1990056" y="1664245"/>
            <a:ext cx="4166120" cy="2995737"/>
          </a:xfrm>
        </p:spPr>
        <p:txBody>
          <a:bodyPr/>
          <a:lstStyle/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6464388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B127E4-56BE-4943-8800-A6CC28E3C2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dirty="0" err="1"/>
              <a:t>Objectivos</a:t>
            </a:r>
            <a:endParaRPr lang="pt-PT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54E5B6C1-BFED-4EE5-9A18-20B02BD93D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EE6EC5A4-1F97-46D9-BD32-5293252026DB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/>
              <a:t>Desenvolvimento de uma aplicação móvel;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/>
              <a:t>Desenvolvimento de um site;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/>
              <a:t>API para a ambos consumirem dados;</a:t>
            </a:r>
          </a:p>
        </p:txBody>
      </p:sp>
    </p:spTree>
    <p:extLst>
      <p:ext uri="{BB962C8B-B14F-4D97-AF65-F5344CB8AC3E}">
        <p14:creationId xmlns:p14="http://schemas.microsoft.com/office/powerpoint/2010/main" val="27219683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83461F-8595-473C-870E-A722DE2B9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Requesitos mínimos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3F15EB58-8E02-473A-96B8-8243EE7315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7D78894D-F570-4945-BF4C-23ACA1BACA29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pt-P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/>
              <a:t>Visualização das várias aulas;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/>
              <a:t>Realização de alguns filtros de pesquisa;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/>
              <a:t>Gestão de aulas - Marcação através da aplicação móvel de uma determinada aula em um ginásio.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41462628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96811EA-971C-4D52-AEE3-E93EB88213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Pontos avançados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2B902D60-19F1-4D81-B649-BA162E4C3B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B16D2EF6-7CE8-4AE5-AFCF-E18ACF51248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/>
              <a:t>Realização da parte social da app (</a:t>
            </a:r>
            <a:r>
              <a:rPr lang="pt-PT" dirty="0" err="1"/>
              <a:t>feed</a:t>
            </a:r>
            <a:r>
              <a:rPr lang="pt-PT" dirty="0"/>
              <a:t>);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/>
              <a:t>Realização da inserção de aulas da parte de um administrador.</a:t>
            </a:r>
          </a:p>
        </p:txBody>
      </p:sp>
    </p:spTree>
    <p:extLst>
      <p:ext uri="{BB962C8B-B14F-4D97-AF65-F5344CB8AC3E}">
        <p14:creationId xmlns:p14="http://schemas.microsoft.com/office/powerpoint/2010/main" val="28290911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A40DA02-E2CA-4C78-B31B-E2F871D7B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dirty="0"/>
              <a:t>Base de dados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2043D884-6858-43BA-B5C1-E871C288DB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PT" dirty="0"/>
          </a:p>
        </p:txBody>
      </p:sp>
      <p:pic>
        <p:nvPicPr>
          <p:cNvPr id="5" name="Marcador de Posição de Conteúdo 4">
            <a:extLst>
              <a:ext uri="{FF2B5EF4-FFF2-40B4-BE49-F238E27FC236}">
                <a16:creationId xmlns:a16="http://schemas.microsoft.com/office/drawing/2014/main" id="{CFFA7102-5186-4526-8B88-59DFE3A200E7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/>
          <a:stretch>
            <a:fillRect/>
          </a:stretch>
        </p:blipFill>
        <p:spPr>
          <a:xfrm>
            <a:off x="323850" y="2139702"/>
            <a:ext cx="8496300" cy="11771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415695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B48D80-BE2E-4A0C-A366-E131DEDC35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84466"/>
          </a:xfrm>
        </p:spPr>
        <p:txBody>
          <a:bodyPr/>
          <a:lstStyle/>
          <a:p>
            <a:pPr algn="ctr"/>
            <a:r>
              <a:rPr lang="pt-PT"/>
              <a:t>API</a:t>
            </a:r>
            <a:endParaRPr lang="pt-PT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3EC722B7-95F7-4306-B082-D70201433D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PT"/>
          </a:p>
        </p:txBody>
      </p:sp>
      <p:pic>
        <p:nvPicPr>
          <p:cNvPr id="5" name="Marcador de Posição de Conteúdo 4">
            <a:extLst>
              <a:ext uri="{FF2B5EF4-FFF2-40B4-BE49-F238E27FC236}">
                <a16:creationId xmlns:a16="http://schemas.microsoft.com/office/drawing/2014/main" id="{14C497CB-F820-4CF6-9900-AEC76770CB32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/>
          <a:stretch>
            <a:fillRect/>
          </a:stretch>
        </p:blipFill>
        <p:spPr>
          <a:xfrm>
            <a:off x="858104" y="1059582"/>
            <a:ext cx="7566323" cy="39329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274569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Marcador de Posição de Conteúdo 4">
            <a:extLst>
              <a:ext uri="{FF2B5EF4-FFF2-40B4-BE49-F238E27FC236}">
                <a16:creationId xmlns:a16="http://schemas.microsoft.com/office/drawing/2014/main" id="{CC95901B-3C72-4206-8A78-AFBB853EBB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2889" r="-1" b="-1"/>
          <a:stretch/>
        </p:blipFill>
        <p:spPr>
          <a:xfrm>
            <a:off x="20" y="10"/>
            <a:ext cx="9143980" cy="5143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8745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7A9BBFD4-4262-4C6D-8055-BB50FEC4D7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25" r="11109"/>
          <a:stretch/>
        </p:blipFill>
        <p:spPr>
          <a:xfrm>
            <a:off x="20" y="10"/>
            <a:ext cx="9143980" cy="5143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4903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9296B519-8A61-4E31-A7D7-057CDB2A08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889" r="-1" b="-1"/>
          <a:stretch/>
        </p:blipFill>
        <p:spPr>
          <a:xfrm>
            <a:off x="20" y="10"/>
            <a:ext cx="9143980" cy="5143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7598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116</Words>
  <Application>Microsoft Office PowerPoint</Application>
  <PresentationFormat>Apresentação no Ecrã (16:9)</PresentationFormat>
  <Paragraphs>33</Paragraphs>
  <Slides>19</Slides>
  <Notes>0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3</vt:i4>
      </vt:variant>
      <vt:variant>
        <vt:lpstr>Tema</vt:lpstr>
      </vt:variant>
      <vt:variant>
        <vt:i4>2</vt:i4>
      </vt:variant>
      <vt:variant>
        <vt:lpstr>Títulos dos diapositivos</vt:lpstr>
      </vt:variant>
      <vt:variant>
        <vt:i4>19</vt:i4>
      </vt:variant>
    </vt:vector>
  </HeadingPairs>
  <TitlesOfParts>
    <vt:vector size="24" baseType="lpstr">
      <vt:lpstr>맑은 고딕</vt:lpstr>
      <vt:lpstr>Arial</vt:lpstr>
      <vt:lpstr>Calibri</vt:lpstr>
      <vt:lpstr>Office Theme</vt:lpstr>
      <vt:lpstr>Custom Design</vt:lpstr>
      <vt:lpstr>Apresentação do PowerPoint</vt:lpstr>
      <vt:lpstr>Objectivos</vt:lpstr>
      <vt:lpstr>Requesitos mínimos</vt:lpstr>
      <vt:lpstr>Pontos avançados</vt:lpstr>
      <vt:lpstr>Base de dados</vt:lpstr>
      <vt:lpstr>API</vt:lpstr>
      <vt:lpstr>Apresentação do PowerPoint</vt:lpstr>
      <vt:lpstr>Apresentação do PowerPoint</vt:lpstr>
      <vt:lpstr>Apresentação do PowerPoint</vt:lpstr>
      <vt:lpstr>Iniciar Sessão</vt:lpstr>
      <vt:lpstr>Registo</vt:lpstr>
      <vt:lpstr>Menu Inicial </vt:lpstr>
      <vt:lpstr>Sugestão de Aulas</vt:lpstr>
      <vt:lpstr>Todas as Aulas</vt:lpstr>
      <vt:lpstr>Minhas Aulas</vt:lpstr>
      <vt:lpstr>Detalhes de Aula</vt:lpstr>
      <vt:lpstr>Filtrar por dia </vt:lpstr>
      <vt:lpstr>Feed </vt:lpstr>
      <vt:lpstr>Feed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César Henrique Vaquinhas Cosme</dc:creator>
  <cp:lastModifiedBy>César Henrique Vaquinhas Cosme</cp:lastModifiedBy>
  <cp:revision>2</cp:revision>
  <dcterms:created xsi:type="dcterms:W3CDTF">2019-01-25T01:14:48Z</dcterms:created>
  <dcterms:modified xsi:type="dcterms:W3CDTF">2019-01-25T10:27:19Z</dcterms:modified>
</cp:coreProperties>
</file>